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10559</Words>
  <Application>Microsoft Office PowerPoint</Application>
  <PresentationFormat>Широкоэкранный</PresentationFormat>
  <Paragraphs>1542</Paragraphs>
  <Slides>249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249</vt:i4>
      </vt:variant>
    </vt:vector>
  </HeadingPairs>
  <TitlesOfParts>
    <vt:vector size="254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1087</cp:revision>
  <dcterms:created xsi:type="dcterms:W3CDTF">2024-08-18T10:08:46Z</dcterms:created>
  <dcterms:modified xsi:type="dcterms:W3CDTF">2024-09-21T17:16:31Z</dcterms:modified>
</cp:coreProperties>
</file>